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6"/>
  </p:handoutMasterIdLst>
  <p:sldIdLst>
    <p:sldId id="256" r:id="rId3"/>
    <p:sldId id="257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5FD"/>
    <a:srgbClr val="F0F5FC"/>
    <a:srgbClr val="2572DD"/>
    <a:srgbClr val="F8FBFD"/>
    <a:srgbClr val="FAFBFD"/>
    <a:srgbClr val="CD8502"/>
    <a:srgbClr val="FFFFFF"/>
    <a:srgbClr val="DCDCDC"/>
    <a:srgbClr val="F0F0F0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397600"/>
            <a:ext cx="9799200" cy="11052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5040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04000"/>
            <a:ext cx="5342400" cy="4140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04000"/>
            <a:ext cx="5342400" cy="4140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ea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9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9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9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9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63.xml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3" Type="http://schemas.openxmlformats.org/officeDocument/2006/relationships/hyperlink" Target="mailto:liuq@bjtu.edu.cn" TargetMode="External"/><Relationship Id="rId2" Type="http://schemas.openxmlformats.org/officeDocument/2006/relationships/hyperlink" Target="https://faculty.bjtu.edu.cn/8114" TargetMode="Externa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66.xml"/><Relationship Id="rId3" Type="http://schemas.openxmlformats.org/officeDocument/2006/relationships/image" Target="../media/image4.png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/Users/zachary/Downloads/招生宣传p1.png招生宣传p1"/>
          <p:cNvPicPr>
            <a:picLocks noChangeAspect="1"/>
          </p:cNvPicPr>
          <p:nvPr/>
        </p:nvPicPr>
        <p:blipFill>
          <a:blip r:embed="rId1"/>
          <a:srcRect l="5" r="5"/>
          <a:stretch>
            <a:fillRect/>
          </a:stretch>
        </p:blipFill>
        <p:spPr>
          <a:xfrm>
            <a:off x="-1905" y="0"/>
            <a:ext cx="12193905" cy="686308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220960" y="4769485"/>
            <a:ext cx="1731010" cy="312420"/>
          </a:xfrm>
          <a:prstGeom prst="rect">
            <a:avLst/>
          </a:prstGeom>
          <a:solidFill>
            <a:srgbClr val="F0F5FC"/>
          </a:solidFill>
        </p:spPr>
        <p:txBody>
          <a:bodyPr wrap="square" rtlCol="0">
            <a:noAutofit/>
          </a:bodyPr>
          <a:p>
            <a:r>
              <a:rPr lang="en-US" altLang="zh-CN" sz="800" b="1">
                <a:solidFill>
                  <a:srgbClr val="2572DD"/>
                </a:solidFill>
                <a:latin typeface="微软雅黑" charset="0"/>
                <a:ea typeface="微软雅黑" charset="0"/>
                <a:hlinkClick r:id="rId2" action="ppaction://hlinkfile"/>
              </a:rPr>
              <a:t>https://faculty.bjtu.edu.cn/8114</a:t>
            </a:r>
            <a:endParaRPr lang="en-US" altLang="zh-CN" sz="800" b="1">
              <a:solidFill>
                <a:srgbClr val="2572DD"/>
              </a:solidFill>
              <a:latin typeface="微软雅黑" charset="0"/>
              <a:ea typeface="微软雅黑" charset="0"/>
              <a:hlinkClick r:id="rId2" action="ppaction://hlinkfile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220960" y="5200015"/>
            <a:ext cx="1731010" cy="312420"/>
          </a:xfrm>
          <a:prstGeom prst="rect">
            <a:avLst/>
          </a:prstGeom>
          <a:solidFill>
            <a:srgbClr val="F0F5FD"/>
          </a:solidFill>
        </p:spPr>
        <p:txBody>
          <a:bodyPr wrap="square" rtlCol="0">
            <a:noAutofit/>
          </a:bodyPr>
          <a:p>
            <a:r>
              <a:rPr lang="en-US" altLang="zh-CN" sz="900" b="1">
                <a:solidFill>
                  <a:srgbClr val="2572DD"/>
                </a:solidFill>
                <a:latin typeface="微软雅黑" charset="0"/>
                <a:ea typeface="微软雅黑" charset="0"/>
                <a:hlinkClick r:id="rId3"/>
              </a:rPr>
              <a:t>liuq@bjtu.</a:t>
            </a:r>
            <a:r>
              <a:rPr lang="en-US" altLang="zh-CN" sz="900" b="1">
                <a:solidFill>
                  <a:srgbClr val="2572DD"/>
                </a:solidFill>
                <a:latin typeface="微软雅黑" charset="0"/>
                <a:ea typeface="微软雅黑" charset="0"/>
                <a:hlinkClick r:id="rId3"/>
              </a:rPr>
              <a:t>edu.cn</a:t>
            </a:r>
            <a:endParaRPr lang="en-US" altLang="zh-CN" sz="900" b="1">
              <a:solidFill>
                <a:srgbClr val="2572DD"/>
              </a:solidFill>
              <a:latin typeface="微软雅黑" charset="0"/>
              <a:ea typeface="微软雅黑" charset="0"/>
              <a:hlinkClick r:id="rId3"/>
            </a:endParaRPr>
          </a:p>
        </p:txBody>
      </p:sp>
      <p:pic>
        <p:nvPicPr>
          <p:cNvPr id="34" name="Image 2" descr="/mnt/data/extracted_media/image3.png"/>
          <p:cNvPicPr>
            <a:picLocks noChangeAspect="1"/>
          </p:cNvPicPr>
          <p:nvPr/>
        </p:nvPicPr>
        <p:blipFill>
          <a:blip r:embed="rId4"/>
          <a:srcRect l="1180" t="1517" r="1180"/>
          <a:stretch>
            <a:fillRect/>
          </a:stretch>
        </p:blipFill>
        <p:spPr>
          <a:xfrm>
            <a:off x="3077210" y="4709795"/>
            <a:ext cx="1541780" cy="1236345"/>
          </a:xfrm>
          <a:prstGeom prst="rect">
            <a:avLst/>
          </a:prstGeom>
        </p:spPr>
      </p:pic>
      <p:pic>
        <p:nvPicPr>
          <p:cNvPr id="35" name="Image 3" descr="/mnt/data/extracted_media/image4.jpeg"/>
          <p:cNvPicPr>
            <a:picLocks noChangeAspect="1"/>
          </p:cNvPicPr>
          <p:nvPr/>
        </p:nvPicPr>
        <p:blipFill>
          <a:blip r:embed="rId5"/>
          <a:srcRect l="5841" t="5043" r="5981" b="5043"/>
          <a:stretch>
            <a:fillRect/>
          </a:stretch>
        </p:blipFill>
        <p:spPr>
          <a:xfrm>
            <a:off x="4713605" y="4725035"/>
            <a:ext cx="913130" cy="123571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/Users/zachary/Downloads/招生宣传p2.png招生宣传p2"/>
          <p:cNvPicPr>
            <a:picLocks noChangeAspect="1"/>
          </p:cNvPicPr>
          <p:nvPr/>
        </p:nvPicPr>
        <p:blipFill>
          <a:blip r:embed="rId3"/>
          <a:srcRect l="5" r="5"/>
          <a:stretch>
            <a:fillRect/>
          </a:stretch>
        </p:blipFill>
        <p:spPr>
          <a:xfrm>
            <a:off x="-5715" y="0"/>
            <a:ext cx="12232640" cy="688467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苹方-简"/>
        <a:ea typeface="苹方-简"/>
        <a:cs typeface=""/>
      </a:majorFont>
      <a:minorFont>
        <a:latin typeface="苹方-简"/>
        <a:ea typeface="苹方-简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WPS">
      <a:majorFont>
        <a:latin typeface="苹方-简"/>
        <a:ea typeface="苹方-简"/>
        <a:cs typeface=""/>
      </a:majorFont>
      <a:minorFont>
        <a:latin typeface="苹方-简"/>
        <a:ea typeface="苹方-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WPS">
      <a:majorFont>
        <a:latin typeface="苹方-简"/>
        <a:ea typeface="苹方-简"/>
        <a:cs typeface=""/>
      </a:majorFont>
      <a:minorFont>
        <a:latin typeface="苹方-简"/>
        <a:ea typeface="苹方-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WPS 演示</Application>
  <PresentationFormat>宽屏</PresentationFormat>
  <Paragraphs>4</Paragraphs>
  <Slides>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Arial</vt:lpstr>
      <vt:lpstr>宋体</vt:lpstr>
      <vt:lpstr>Wingdings</vt:lpstr>
      <vt:lpstr>Wingdings</vt:lpstr>
      <vt:lpstr>微软雅黑</vt:lpstr>
      <vt:lpstr>汉仪旗黑</vt:lpstr>
      <vt:lpstr>微软雅黑</vt:lpstr>
      <vt:lpstr>苹方-简</vt:lpstr>
      <vt:lpstr>汉仪书宋二KW</vt:lpstr>
      <vt:lpstr>宋体</vt:lpstr>
      <vt:lpstr>Arial Unicode MS</vt:lpstr>
      <vt:lpstr>WPS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Zachary</cp:lastModifiedBy>
  <cp:revision>166</cp:revision>
  <dcterms:created xsi:type="dcterms:W3CDTF">2026-07-10T07:31:56Z</dcterms:created>
  <dcterms:modified xsi:type="dcterms:W3CDTF">2026-07-10T07:31:56Z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2052-12.1.26026.26026</vt:lpwstr>
  </property>
  <property fmtid="{D5CDD505-2E9C-101B-9397-08002B2CF9AE}" pid="3" name="ICV">
    <vt:lpwstr>14C96F3C4CA15513E48E4F6A9A60B34C_41</vt:lpwstr>
  </property>
</Properties>
</file>